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56" d="100"/>
          <a:sy n="56" d="100"/>
        </p:scale>
        <p:origin x="-78" y="-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0460" y="228601"/>
            <a:ext cx="6509964" cy="618066"/>
          </a:xfrm>
          <a:scene3d>
            <a:camera prst="obliqueTopLeft"/>
            <a:lightRig rig="threePt" dir="t"/>
          </a:scene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anchor="ctr" anchorCtr="0"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002060"/>
                </a:solidFill>
              </a:rPr>
              <a:t>CÂU HỎI ĐÚNG SAI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1824" y="1100667"/>
            <a:ext cx="6913376" cy="5609415"/>
          </a:xfrm>
        </p:spPr>
        <p:txBody>
          <a:bodyPr>
            <a:normAutofit/>
          </a:bodyPr>
          <a:lstStyle/>
          <a:p>
            <a:pPr algn="ctr">
              <a:tabLst>
                <a:tab pos="465138" algn="l"/>
              </a:tabLst>
            </a:pP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phím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lệnh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AUTOCAD</a:t>
            </a:r>
          </a:p>
          <a:p>
            <a:pPr>
              <a:tabLst>
                <a:tab pos="465138" algn="l"/>
              </a:tabLst>
            </a:pP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	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Lệnh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thẳng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endParaRPr lang="en-US" sz="3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465138" algn="l"/>
              </a:tabLst>
            </a:pP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	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Lệnh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tròn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endParaRPr lang="en-US" sz="3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465138" algn="l"/>
              </a:tabLst>
            </a:pP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Lệnh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elip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endParaRPr lang="en-US" sz="3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465138" algn="l"/>
              </a:tabLst>
            </a:pP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	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Lệnh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hình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chữ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nhật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</a:t>
            </a:r>
          </a:p>
          <a:p>
            <a:pPr>
              <a:tabLst>
                <a:tab pos="465138" algn="l"/>
              </a:tabLst>
            </a:pP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	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Lệnh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vẽ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đa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giác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</a:t>
            </a:r>
            <a:endParaRPr lang="en-US" sz="3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14079" y="2330326"/>
            <a:ext cx="1492624" cy="416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ĐÚNG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918118" y="2313393"/>
            <a:ext cx="1492624" cy="416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SAI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832210" y="911920"/>
            <a:ext cx="3601712" cy="6118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ĐÚNG  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  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SAI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901184" y="2950795"/>
            <a:ext cx="1492624" cy="416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SAI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763279" y="3695861"/>
            <a:ext cx="1492624" cy="416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ĐÚNG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884251" y="3645062"/>
            <a:ext cx="1492624" cy="416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SAI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764477" y="4379262"/>
            <a:ext cx="1492624" cy="416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ĐÚNG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902381" y="4413128"/>
            <a:ext cx="1492624" cy="416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SAI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6780212" y="2984662"/>
            <a:ext cx="1492624" cy="416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ĐÚNG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901184" y="5073527"/>
            <a:ext cx="1492624" cy="416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SAI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6713677" y="5022728"/>
            <a:ext cx="1492624" cy="4168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ĐÚNG</a:t>
            </a:r>
          </a:p>
        </p:txBody>
      </p:sp>
    </p:spTree>
    <p:extLst>
      <p:ext uri="{BB962C8B-B14F-4D97-AF65-F5344CB8AC3E}">
        <p14:creationId xmlns:p14="http://schemas.microsoft.com/office/powerpoint/2010/main" xmlns="" val="3673997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4" grpId="1" animBg="1"/>
      <p:bldP spid="4" grpId="2" animBg="1"/>
      <p:bldP spid="16" grpId="0" animBg="1"/>
      <p:bldP spid="16" grpId="1" animBg="1"/>
      <p:bldP spid="17" grpId="0" animBg="1"/>
      <p:bldP spid="17" grpId="1" animBg="1"/>
      <p:bldP spid="20" grpId="0" animBg="1"/>
      <p:bldP spid="20" grpId="1" animBg="1"/>
      <p:bldP spid="24" grpId="0" animBg="1"/>
      <p:bldP spid="24" grpId="1" animBg="1"/>
    </p:bld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125</TotalTime>
  <Words>27</Words>
  <Application>Microsoft Office PowerPoint</Application>
  <PresentationFormat>Custom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Slice</vt:lpstr>
      <vt:lpstr>CÂU HỎI ĐÚNG SAI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Ngọc Quỳnh Nguyễn</dc:creator>
  <cp:lastModifiedBy>NGUYEN HAI</cp:lastModifiedBy>
  <cp:revision>23</cp:revision>
  <dcterms:created xsi:type="dcterms:W3CDTF">2015-06-12T00:06:41Z</dcterms:created>
  <dcterms:modified xsi:type="dcterms:W3CDTF">2015-06-23T16:50:22Z</dcterms:modified>
</cp:coreProperties>
</file>